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9"/>
    <p:restoredTop sz="94694"/>
  </p:normalViewPr>
  <p:slideViewPr>
    <p:cSldViewPr snapToGrid="0">
      <p:cViewPr varScale="1">
        <p:scale>
          <a:sx n="161" d="100"/>
          <a:sy n="161" d="100"/>
        </p:scale>
        <p:origin x="416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0dd5e20d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0dd5e20d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>
          <a:extLst>
            <a:ext uri="{FF2B5EF4-FFF2-40B4-BE49-F238E27FC236}">
              <a16:creationId xmlns:a16="http://schemas.microsoft.com/office/drawing/2014/main" id="{42C21D92-6D16-639D-EB77-7BB7BA723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0dd5e20d2_0_2:notes">
            <a:extLst>
              <a:ext uri="{FF2B5EF4-FFF2-40B4-BE49-F238E27FC236}">
                <a16:creationId xmlns:a16="http://schemas.microsoft.com/office/drawing/2014/main" id="{A65AFE3E-8120-9DAA-DD60-866FA5CC21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0dd5e20d2_0_2:notes">
            <a:extLst>
              <a:ext uri="{FF2B5EF4-FFF2-40B4-BE49-F238E27FC236}">
                <a16:creationId xmlns:a16="http://schemas.microsoft.com/office/drawing/2014/main" id="{D8270ADD-8612-4444-E163-07768E6EEB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978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11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I2K 2023: Visual batch QC in Fiji using MoBIE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3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Dominik Kutra, Christian Tischer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Science Centre, EMBL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407075" y="315825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3386950" y="315913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6352700" y="315913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557375" y="399888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Image batch analysis</a:t>
            </a:r>
            <a:endParaRPr b="1"/>
          </a:p>
        </p:txBody>
      </p:sp>
      <p:sp>
        <p:nvSpPr>
          <p:cNvPr id="64" name="Google Shape;64;p14"/>
          <p:cNvSpPr txBox="1"/>
          <p:nvPr/>
        </p:nvSpPr>
        <p:spPr>
          <a:xfrm>
            <a:off x="3492088" y="399888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Lots of data</a:t>
            </a:r>
            <a:endParaRPr b="1"/>
          </a:p>
        </p:txBody>
      </p:sp>
      <p:sp>
        <p:nvSpPr>
          <p:cNvPr id="65" name="Google Shape;65;p14"/>
          <p:cNvSpPr txBox="1"/>
          <p:nvPr/>
        </p:nvSpPr>
        <p:spPr>
          <a:xfrm>
            <a:off x="6440913" y="399888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Visual batch QC</a:t>
            </a:r>
            <a:endParaRPr b="1"/>
          </a:p>
        </p:txBody>
      </p:sp>
      <p:cxnSp>
        <p:nvCxnSpPr>
          <p:cNvPr id="66" name="Google Shape;66;p14"/>
          <p:cNvCxnSpPr>
            <a:stCxn id="60" idx="3"/>
            <a:endCxn id="61" idx="1"/>
          </p:cNvCxnSpPr>
          <p:nvPr/>
        </p:nvCxnSpPr>
        <p:spPr>
          <a:xfrm>
            <a:off x="2723075" y="2601825"/>
            <a:ext cx="663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7;p14"/>
          <p:cNvCxnSpPr>
            <a:stCxn id="61" idx="3"/>
            <a:endCxn id="62" idx="1"/>
          </p:cNvCxnSpPr>
          <p:nvPr/>
        </p:nvCxnSpPr>
        <p:spPr>
          <a:xfrm>
            <a:off x="5702950" y="2601913"/>
            <a:ext cx="649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388" y="880295"/>
            <a:ext cx="1113301" cy="1199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0187" y="3100373"/>
            <a:ext cx="2015401" cy="134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150" y="1251275"/>
            <a:ext cx="2103800" cy="63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150" y="3162375"/>
            <a:ext cx="1426650" cy="71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7570" y="2155376"/>
            <a:ext cx="649800" cy="930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74825" y="1555552"/>
            <a:ext cx="1682676" cy="1744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16124" y="3162375"/>
            <a:ext cx="1682675" cy="154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19531" y="880311"/>
            <a:ext cx="706468" cy="51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631499" y="843151"/>
            <a:ext cx="649800" cy="64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770649" y="1022678"/>
            <a:ext cx="1113301" cy="1181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195526" y="1658475"/>
            <a:ext cx="1113301" cy="1199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454071" y="1828117"/>
            <a:ext cx="1129633" cy="119912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1304850" y="3951900"/>
            <a:ext cx="48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…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>
          <a:extLst>
            <a:ext uri="{FF2B5EF4-FFF2-40B4-BE49-F238E27FC236}">
              <a16:creationId xmlns:a16="http://schemas.microsoft.com/office/drawing/2014/main" id="{D63B9E42-87B9-DC8C-C057-E966FEB69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>
            <a:extLst>
              <a:ext uri="{FF2B5EF4-FFF2-40B4-BE49-F238E27FC236}">
                <a16:creationId xmlns:a16="http://schemas.microsoft.com/office/drawing/2014/main" id="{1E02E4C2-09F1-9503-A5C8-C20E1830C8B1}"/>
              </a:ext>
            </a:extLst>
          </p:cNvPr>
          <p:cNvSpPr/>
          <p:nvPr/>
        </p:nvSpPr>
        <p:spPr>
          <a:xfrm>
            <a:off x="407075" y="315825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2E5CF18E-9C23-ECCD-EC7E-F85177CC4E6E}"/>
              </a:ext>
            </a:extLst>
          </p:cNvPr>
          <p:cNvSpPr/>
          <p:nvPr/>
        </p:nvSpPr>
        <p:spPr>
          <a:xfrm>
            <a:off x="3386950" y="315913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>
            <a:extLst>
              <a:ext uri="{FF2B5EF4-FFF2-40B4-BE49-F238E27FC236}">
                <a16:creationId xmlns:a16="http://schemas.microsoft.com/office/drawing/2014/main" id="{735969EA-0E71-6362-340A-5E163C644109}"/>
              </a:ext>
            </a:extLst>
          </p:cNvPr>
          <p:cNvSpPr/>
          <p:nvPr/>
        </p:nvSpPr>
        <p:spPr>
          <a:xfrm>
            <a:off x="6352700" y="315913"/>
            <a:ext cx="2316000" cy="45720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E062BC50-6188-7F77-C4E4-AFE6CC651E85}"/>
              </a:ext>
            </a:extLst>
          </p:cNvPr>
          <p:cNvSpPr txBox="1"/>
          <p:nvPr/>
        </p:nvSpPr>
        <p:spPr>
          <a:xfrm>
            <a:off x="557375" y="399888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Image batch analysis</a:t>
            </a:r>
            <a:endParaRPr b="1"/>
          </a:p>
        </p:txBody>
      </p:sp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C97B786A-A798-ADC4-88AF-AD0B58DFEF5D}"/>
              </a:ext>
            </a:extLst>
          </p:cNvPr>
          <p:cNvSpPr txBox="1"/>
          <p:nvPr/>
        </p:nvSpPr>
        <p:spPr>
          <a:xfrm>
            <a:off x="3492088" y="399888"/>
            <a:ext cx="20154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Images, segmentations, tables</a:t>
            </a:r>
            <a:endParaRPr b="1" dirty="0"/>
          </a:p>
        </p:txBody>
      </p:sp>
      <p:sp>
        <p:nvSpPr>
          <p:cNvPr id="65" name="Google Shape;65;p14">
            <a:extLst>
              <a:ext uri="{FF2B5EF4-FFF2-40B4-BE49-F238E27FC236}">
                <a16:creationId xmlns:a16="http://schemas.microsoft.com/office/drawing/2014/main" id="{C6C07B74-AFA8-171E-707C-121A4E29EBBE}"/>
              </a:ext>
            </a:extLst>
          </p:cNvPr>
          <p:cNvSpPr txBox="1"/>
          <p:nvPr/>
        </p:nvSpPr>
        <p:spPr>
          <a:xfrm>
            <a:off x="6440913" y="399888"/>
            <a:ext cx="20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Visual batch QC</a:t>
            </a:r>
            <a:endParaRPr b="1"/>
          </a:p>
        </p:txBody>
      </p:sp>
      <p:cxnSp>
        <p:nvCxnSpPr>
          <p:cNvPr id="66" name="Google Shape;66;p14">
            <a:extLst>
              <a:ext uri="{FF2B5EF4-FFF2-40B4-BE49-F238E27FC236}">
                <a16:creationId xmlns:a16="http://schemas.microsoft.com/office/drawing/2014/main" id="{1DFFD720-ADDC-E0B2-961D-C3621B142955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2723075" y="2601825"/>
            <a:ext cx="663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" name="Google Shape;67;p14">
            <a:extLst>
              <a:ext uri="{FF2B5EF4-FFF2-40B4-BE49-F238E27FC236}">
                <a16:creationId xmlns:a16="http://schemas.microsoft.com/office/drawing/2014/main" id="{2ED71AFD-960E-F398-7687-6475D3E178EA}"/>
              </a:ext>
            </a:extLst>
          </p:cNvPr>
          <p:cNvCxnSpPr>
            <a:stCxn id="61" idx="3"/>
            <a:endCxn id="62" idx="1"/>
          </p:cNvCxnSpPr>
          <p:nvPr/>
        </p:nvCxnSpPr>
        <p:spPr>
          <a:xfrm>
            <a:off x="5702950" y="2601913"/>
            <a:ext cx="649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68" name="Google Shape;68;p14">
            <a:extLst>
              <a:ext uri="{FF2B5EF4-FFF2-40B4-BE49-F238E27FC236}">
                <a16:creationId xmlns:a16="http://schemas.microsoft.com/office/drawing/2014/main" id="{49EC620F-2DC0-B2A3-B6B1-6A6B64DE463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3388" y="1206299"/>
            <a:ext cx="1113301" cy="1199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>
            <a:extLst>
              <a:ext uri="{FF2B5EF4-FFF2-40B4-BE49-F238E27FC236}">
                <a16:creationId xmlns:a16="http://schemas.microsoft.com/office/drawing/2014/main" id="{C729EB0F-549A-3691-2B6E-5E926D248F9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8303" y="3402311"/>
            <a:ext cx="2015401" cy="134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>
            <a:extLst>
              <a:ext uri="{FF2B5EF4-FFF2-40B4-BE49-F238E27FC236}">
                <a16:creationId xmlns:a16="http://schemas.microsoft.com/office/drawing/2014/main" id="{2B39655B-71A3-48E5-05FE-0B81B99EB8D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150" y="1196411"/>
            <a:ext cx="2103800" cy="63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>
            <a:extLst>
              <a:ext uri="{FF2B5EF4-FFF2-40B4-BE49-F238E27FC236}">
                <a16:creationId xmlns:a16="http://schemas.microsoft.com/office/drawing/2014/main" id="{F8F09792-1BA9-1E68-89C9-372BC3BF4D5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150" y="3213660"/>
            <a:ext cx="1426650" cy="71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>
            <a:extLst>
              <a:ext uri="{FF2B5EF4-FFF2-40B4-BE49-F238E27FC236}">
                <a16:creationId xmlns:a16="http://schemas.microsoft.com/office/drawing/2014/main" id="{1638481E-D5F2-3234-0B85-0E5DBE1AB10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7570" y="2137088"/>
            <a:ext cx="649800" cy="930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17DF14AF-8D52-7761-3ADC-0228B1BF53C1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rcRect t="11632"/>
          <a:stretch/>
        </p:blipFill>
        <p:spPr>
          <a:xfrm>
            <a:off x="6669387" y="1143270"/>
            <a:ext cx="1682676" cy="154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>
            <a:extLst>
              <a:ext uri="{FF2B5EF4-FFF2-40B4-BE49-F238E27FC236}">
                <a16:creationId xmlns:a16="http://schemas.microsoft.com/office/drawing/2014/main" id="{72D30642-3D5B-E004-438C-FCB92987DDB5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69362" y="2878711"/>
            <a:ext cx="1682675" cy="154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>
            <a:extLst>
              <a:ext uri="{FF2B5EF4-FFF2-40B4-BE49-F238E27FC236}">
                <a16:creationId xmlns:a16="http://schemas.microsoft.com/office/drawing/2014/main" id="{B4C626ED-1527-F974-C607-9778EBD9629C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70649" y="1348682"/>
            <a:ext cx="1113301" cy="11817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>
            <a:extLst>
              <a:ext uri="{FF2B5EF4-FFF2-40B4-BE49-F238E27FC236}">
                <a16:creationId xmlns:a16="http://schemas.microsoft.com/office/drawing/2014/main" id="{13784721-0017-1D21-96FA-3B18B3C47CC3}"/>
              </a:ext>
            </a:extLst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195526" y="1865208"/>
            <a:ext cx="1113301" cy="1199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>
            <a:extLst>
              <a:ext uri="{FF2B5EF4-FFF2-40B4-BE49-F238E27FC236}">
                <a16:creationId xmlns:a16="http://schemas.microsoft.com/office/drawing/2014/main" id="{20FDA074-B167-2160-BAF5-18E40774A6DD}"/>
              </a:ext>
            </a:extLst>
          </p:cNvPr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454071" y="2034850"/>
            <a:ext cx="1129633" cy="119912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>
            <a:extLst>
              <a:ext uri="{FF2B5EF4-FFF2-40B4-BE49-F238E27FC236}">
                <a16:creationId xmlns:a16="http://schemas.microsoft.com/office/drawing/2014/main" id="{97DF47BF-712F-2B91-40AC-1E3489463980}"/>
              </a:ext>
            </a:extLst>
          </p:cNvPr>
          <p:cNvSpPr txBox="1"/>
          <p:nvPr/>
        </p:nvSpPr>
        <p:spPr>
          <a:xfrm>
            <a:off x="1304850" y="3951900"/>
            <a:ext cx="48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…</a:t>
            </a:r>
            <a:endParaRPr b="1"/>
          </a:p>
        </p:txBody>
      </p:sp>
    </p:spTree>
    <p:extLst>
      <p:ext uri="{BB962C8B-B14F-4D97-AF65-F5344CB8AC3E}">
        <p14:creationId xmlns:p14="http://schemas.microsoft.com/office/powerpoint/2010/main" val="49791353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42</Words>
  <Application>Microsoft Macintosh PowerPoint</Application>
  <PresentationFormat>On-screen Show (16:9)</PresentationFormat>
  <Paragraphs>12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Simple Light</vt:lpstr>
      <vt:lpstr> I2K 2023: Visual batch QC in Fiji using MoBIE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Christian Tischer</cp:lastModifiedBy>
  <cp:revision>3</cp:revision>
  <dcterms:modified xsi:type="dcterms:W3CDTF">2024-10-10T11:32:27Z</dcterms:modified>
</cp:coreProperties>
</file>